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3" r:id="rId4"/>
    <p:sldId id="261" r:id="rId5"/>
    <p:sldId id="259" r:id="rId6"/>
    <p:sldId id="258" r:id="rId7"/>
    <p:sldId id="260" r:id="rId8"/>
    <p:sldId id="262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1548" autoAdjust="0"/>
  </p:normalViewPr>
  <p:slideViewPr>
    <p:cSldViewPr snapToGrid="0">
      <p:cViewPr varScale="1">
        <p:scale>
          <a:sx n="54" d="100"/>
          <a:sy n="54" d="100"/>
        </p:scale>
        <p:origin x="178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C69F9-3902-44D7-87FD-042861986FB3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DE9F5-31ED-4B55-B00D-6AB494B56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88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DE9F5-31ED-4B55-B00D-6AB494B5675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481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2529-A004-44B3-A38F-9471CE6DB081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21A4-93A8-4B71-9C3F-A697B0397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849360"/>
      </p:ext>
    </p:extLst>
  </p:cSld>
  <p:clrMapOvr>
    <a:masterClrMapping/>
  </p:clrMapOvr>
  <p:transition spd="med" advTm="7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2529-A004-44B3-A38F-9471CE6DB081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21A4-93A8-4B71-9C3F-A697B0397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870984"/>
      </p:ext>
    </p:extLst>
  </p:cSld>
  <p:clrMapOvr>
    <a:masterClrMapping/>
  </p:clrMapOvr>
  <p:transition spd="med" advTm="7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2529-A004-44B3-A38F-9471CE6DB081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21A4-93A8-4B71-9C3F-A697B0397AD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1681353"/>
      </p:ext>
    </p:extLst>
  </p:cSld>
  <p:clrMapOvr>
    <a:masterClrMapping/>
  </p:clrMapOvr>
  <p:transition spd="med" advTm="7000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2529-A004-44B3-A38F-9471CE6DB081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21A4-93A8-4B71-9C3F-A697B0397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787874"/>
      </p:ext>
    </p:extLst>
  </p:cSld>
  <p:clrMapOvr>
    <a:masterClrMapping/>
  </p:clrMapOvr>
  <p:transition spd="med" advTm="7000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2529-A004-44B3-A38F-9471CE6DB081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21A4-93A8-4B71-9C3F-A697B0397AD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2450458"/>
      </p:ext>
    </p:extLst>
  </p:cSld>
  <p:clrMapOvr>
    <a:masterClrMapping/>
  </p:clrMapOvr>
  <p:transition spd="med" advTm="7000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2529-A004-44B3-A38F-9471CE6DB081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21A4-93A8-4B71-9C3F-A697B0397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559934"/>
      </p:ext>
    </p:extLst>
  </p:cSld>
  <p:clrMapOvr>
    <a:masterClrMapping/>
  </p:clrMapOvr>
  <p:transition spd="med" advTm="7000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2529-A004-44B3-A38F-9471CE6DB081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21A4-93A8-4B71-9C3F-A697B0397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269710"/>
      </p:ext>
    </p:extLst>
  </p:cSld>
  <p:clrMapOvr>
    <a:masterClrMapping/>
  </p:clrMapOvr>
  <p:transition spd="med" advTm="7000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2529-A004-44B3-A38F-9471CE6DB081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21A4-93A8-4B71-9C3F-A697B0397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269743"/>
      </p:ext>
    </p:extLst>
  </p:cSld>
  <p:clrMapOvr>
    <a:masterClrMapping/>
  </p:clrMapOvr>
  <p:transition spd="med" advTm="7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2529-A004-44B3-A38F-9471CE6DB081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21A4-93A8-4B71-9C3F-A697B0397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535323"/>
      </p:ext>
    </p:extLst>
  </p:cSld>
  <p:clrMapOvr>
    <a:masterClrMapping/>
  </p:clrMapOvr>
  <p:transition spd="med" advTm="7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2529-A004-44B3-A38F-9471CE6DB081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21A4-93A8-4B71-9C3F-A697B0397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047782"/>
      </p:ext>
    </p:extLst>
  </p:cSld>
  <p:clrMapOvr>
    <a:masterClrMapping/>
  </p:clrMapOvr>
  <p:transition spd="med" advTm="7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2529-A004-44B3-A38F-9471CE6DB081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21A4-93A8-4B71-9C3F-A697B0397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787096"/>
      </p:ext>
    </p:extLst>
  </p:cSld>
  <p:clrMapOvr>
    <a:masterClrMapping/>
  </p:clrMapOvr>
  <p:transition spd="med" advTm="7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2529-A004-44B3-A38F-9471CE6DB081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21A4-93A8-4B71-9C3F-A697B0397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807003"/>
      </p:ext>
    </p:extLst>
  </p:cSld>
  <p:clrMapOvr>
    <a:masterClrMapping/>
  </p:clrMapOvr>
  <p:transition spd="med" advTm="7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2529-A004-44B3-A38F-9471CE6DB081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21A4-93A8-4B71-9C3F-A697B0397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189963"/>
      </p:ext>
    </p:extLst>
  </p:cSld>
  <p:clrMapOvr>
    <a:masterClrMapping/>
  </p:clrMapOvr>
  <p:transition spd="med" advTm="7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2529-A004-44B3-A38F-9471CE6DB081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21A4-93A8-4B71-9C3F-A697B0397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955754"/>
      </p:ext>
    </p:extLst>
  </p:cSld>
  <p:clrMapOvr>
    <a:masterClrMapping/>
  </p:clrMapOvr>
  <p:transition spd="med" advTm="7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2529-A004-44B3-A38F-9471CE6DB081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21A4-93A8-4B71-9C3F-A697B0397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287799"/>
      </p:ext>
    </p:extLst>
  </p:cSld>
  <p:clrMapOvr>
    <a:masterClrMapping/>
  </p:clrMapOvr>
  <p:transition spd="med" advTm="7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2529-A004-44B3-A38F-9471CE6DB081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21A4-93A8-4B71-9C3F-A697B0397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09291"/>
      </p:ext>
    </p:extLst>
  </p:cSld>
  <p:clrMapOvr>
    <a:masterClrMapping/>
  </p:clrMapOvr>
  <p:transition spd="med" advTm="7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62529-A004-44B3-A38F-9471CE6DB081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CDB21A4-93A8-4B71-9C3F-A697B0397A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65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med" advTm="7000">
    <p:split orient="vert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Школьная столовая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Повар Ефремова Ольга Валериевна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849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000">
        <p:circle/>
      </p:transition>
    </mc:Choice>
    <mc:Fallback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завтрак бутерброды с сыром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978" y="1760346"/>
            <a:ext cx="3452348" cy="462813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30" y="1760345"/>
            <a:ext cx="3109703" cy="462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55203"/>
      </p:ext>
    </p:extLst>
  </p:cSld>
  <p:clrMapOvr>
    <a:masterClrMapping/>
  </p:clrMapOvr>
  <p:transition spd="med" advTm="7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Компот уже готов, сегодня будет  борщ, рис и мясо птицы тушеное с овощами.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2160588"/>
            <a:ext cx="3000376" cy="4397375"/>
          </a:xfrm>
        </p:spPr>
      </p:pic>
    </p:spTree>
    <p:extLst>
      <p:ext uri="{BB962C8B-B14F-4D97-AF65-F5344CB8AC3E}">
        <p14:creationId xmlns:p14="http://schemas.microsoft.com/office/powerpoint/2010/main" val="3702923183"/>
      </p:ext>
    </p:extLst>
  </p:cSld>
  <p:clrMapOvr>
    <a:masterClrMapping/>
  </p:clrMapOvr>
  <p:transition spd="med" advTm="7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Салат сегодня из огурцов с луком, собственные заготовки нам в помощь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63" y="2289176"/>
            <a:ext cx="2445940" cy="3881437"/>
          </a:xfrm>
        </p:spPr>
      </p:pic>
    </p:spTree>
    <p:extLst>
      <p:ext uri="{BB962C8B-B14F-4D97-AF65-F5344CB8AC3E}">
        <p14:creationId xmlns:p14="http://schemas.microsoft.com/office/powerpoint/2010/main" val="3893721108"/>
      </p:ext>
    </p:extLst>
  </p:cSld>
  <p:clrMapOvr>
    <a:masterClrMapping/>
  </p:clrMapOvr>
  <p:transition spd="med" advTm="7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Готовим борщ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2183166"/>
            <a:ext cx="1940718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10" y="2183166"/>
            <a:ext cx="2572455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860"/>
      </p:ext>
    </p:extLst>
  </p:cSld>
  <p:clrMapOvr>
    <a:masterClrMapping/>
  </p:clrMapOvr>
  <p:transition spd="med" advTm="7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Закладка капусты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178" y="2087562"/>
            <a:ext cx="2664021" cy="388143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697" y="2087562"/>
            <a:ext cx="2629926" cy="38814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11" y="2087562"/>
            <a:ext cx="2709333" cy="38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44095"/>
      </p:ext>
    </p:extLst>
  </p:cSld>
  <p:clrMapOvr>
    <a:masterClrMapping/>
  </p:clrMapOvr>
  <p:transition spd="med" advTm="7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Последний штрих- мясо, поджарка, зелень. Шикарный борщ для вас готов!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2160588"/>
            <a:ext cx="2758902" cy="38814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104" y="2160589"/>
            <a:ext cx="2803127" cy="3881437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160588"/>
            <a:ext cx="2565929" cy="3881437"/>
          </a:xfrm>
        </p:spPr>
      </p:pic>
    </p:spTree>
    <p:extLst>
      <p:ext uri="{BB962C8B-B14F-4D97-AF65-F5344CB8AC3E}">
        <p14:creationId xmlns:p14="http://schemas.microsoft.com/office/powerpoint/2010/main" val="401289640"/>
      </p:ext>
    </p:extLst>
  </p:cSld>
  <p:clrMapOvr>
    <a:masterClrMapping/>
  </p:clrMapOvr>
  <p:transition spd="med" advTm="7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Приятного аппетита!</a:t>
            </a:r>
            <a:endParaRPr lang="ru-RU" dirty="0"/>
          </a:p>
        </p:txBody>
      </p:sp>
      <p:pic>
        <p:nvPicPr>
          <p:cNvPr id="4" name="Объект 3" descr="C:\Users\school\Desktop\20211022_11431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628776"/>
            <a:ext cx="5043487" cy="424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6560038"/>
      </p:ext>
    </p:extLst>
  </p:cSld>
  <p:clrMapOvr>
    <a:masterClrMapping/>
  </p:clrMapOvr>
  <p:transition spd="med" advTm="7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же вкусно готовит наша тетя Оля!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8701" y="2471739"/>
            <a:ext cx="3460522" cy="27808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057" y="2471739"/>
            <a:ext cx="3630945" cy="278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22406"/>
      </p:ext>
    </p:extLst>
  </p:cSld>
  <p:clrMapOvr>
    <a:masterClrMapping/>
  </p:clrMapOvr>
  <p:transition spd="med" advTm="7000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</TotalTime>
  <Words>70</Words>
  <Application>Microsoft Office PowerPoint</Application>
  <PresentationFormat>Широкоэкранный</PresentationFormat>
  <Paragraphs>11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 3</vt:lpstr>
      <vt:lpstr>Аспект</vt:lpstr>
      <vt:lpstr>Школьная столовая</vt:lpstr>
      <vt:lpstr>На завтрак бутерброды с сыром</vt:lpstr>
      <vt:lpstr>Компот уже готов, сегодня будет  борщ, рис и мясо птицы тушеное с овощами.</vt:lpstr>
      <vt:lpstr>Салат сегодня из огурцов с луком, собственные заготовки нам в помощь</vt:lpstr>
      <vt:lpstr>Готовим борщ</vt:lpstr>
      <vt:lpstr>    Закладка капусты </vt:lpstr>
      <vt:lpstr>Последний штрих- мясо, поджарка, зелень. Шикарный борщ для вас готов! </vt:lpstr>
      <vt:lpstr>Приятного аппетита!</vt:lpstr>
      <vt:lpstr>Как же вкусно готовит наша тетя Оля!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столовая</dc:title>
  <dc:creator>User</dc:creator>
  <cp:lastModifiedBy>User</cp:lastModifiedBy>
  <cp:revision>6</cp:revision>
  <dcterms:created xsi:type="dcterms:W3CDTF">2023-05-16T09:12:16Z</dcterms:created>
  <dcterms:modified xsi:type="dcterms:W3CDTF">2023-05-16T10:20:48Z</dcterms:modified>
</cp:coreProperties>
</file>